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3" r:id="rId6"/>
    <p:sldId id="259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A5E8-F173-4202-9311-8D10605461EC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172A-38D1-42C8-8260-86F623FD1B2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pecjalny Ośrodek Szkolno-Wychowawczy im.Marii Grzegorzewskiej w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0829"/>
            <a:ext cx="5616624" cy="641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304554"/>
            <a:ext cx="8640960" cy="4832092"/>
          </a:xfrm>
          <a:prstGeom prst="rect">
            <a:avLst/>
          </a:prstGeom>
          <a:ln w="7620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Cele: Uwrażliwianie na wartości związane z Ojczyzną. </a:t>
            </a: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Przypomnienie z historii - "Konstytucja 3 maja". </a:t>
            </a: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Przypomnienie wiersza „Kto ty jesteś?”</a:t>
            </a: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435441"/>
            <a:ext cx="8460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Lucida Calligraphy" pitchFamily="66" charset="0"/>
                <a:cs typeface="Arial" pitchFamily="34" charset="0"/>
              </a:rPr>
              <a:t>Konstytucja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Lucida Calligraphy" pitchFamily="66" charset="0"/>
                <a:cs typeface="Arial" pitchFamily="34" charset="0"/>
              </a:rPr>
              <a:t> 3 Maja 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Lucida Calligraphy" pitchFamily="66" charset="0"/>
              <a:cs typeface="Arial" pitchFamily="34" charset="0"/>
            </a:endParaRPr>
          </a:p>
        </p:txBody>
      </p:sp>
      <p:pic>
        <p:nvPicPr>
          <p:cNvPr id="21509" name="Picture 5" descr="Święto 3 Maja - Omówienie Konstytucji RP - Konstytucja - Infor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831824" cy="5375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95536" y="332656"/>
            <a:ext cx="8496944" cy="600164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Kraj nasz był bardzo osłabiony i przez zaborców rozgrabiony. Ludzie byli sobie nierówni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często się kłócili.  Wtedy król Poniatowski i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inni patrioci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, przygotowali pierwszą konstytucję dla Polaków.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Właśnie  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dniu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3 maja 1791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roku   dokonano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w Polsce tego ważnego kroku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i   uchwalono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dokument,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nazwany  konstytucją. Na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pamiątkę tego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wielkiego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wydarzenia,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dziś   przywołujemy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historii  wspomnienia  i  obchodzimy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święto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maja.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onstytucja 3 Maja 1791 roku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040"/>
            <a:ext cx="8485385" cy="554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 flipH="1">
            <a:off x="45713" y="6211422"/>
            <a:ext cx="3734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Autor obrazu: Jan Matejko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to ty jesteś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69674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102</Words>
  <Application>Microsoft Office PowerPoint</Application>
  <PresentationFormat>Pokaz na ekranie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Beata Cichocka</dc:creator>
  <cp:lastModifiedBy>Beata Cichocka</cp:lastModifiedBy>
  <cp:revision>14</cp:revision>
  <dcterms:created xsi:type="dcterms:W3CDTF">2020-04-07T10:50:29Z</dcterms:created>
  <dcterms:modified xsi:type="dcterms:W3CDTF">2020-04-07T13:05:55Z</dcterms:modified>
</cp:coreProperties>
</file>